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440988"/>
  <p:notesSz cx="6858000" cy="9144000"/>
  <p:defaultTextStyle>
    <a:defPPr>
      <a:defRPr lang="zh-TW"/>
    </a:defPPr>
    <a:lvl1pPr marL="0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26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651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2977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303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628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5954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280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605" algn="l" defTabSz="102865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8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2448" y="0"/>
      </p:cViewPr>
      <p:guideLst>
        <p:guide orient="horz" pos="328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7095" y="3243474"/>
            <a:ext cx="6427074" cy="223804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4190" y="5916560"/>
            <a:ext cx="5292884" cy="26682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2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481916" y="418125"/>
            <a:ext cx="1701284" cy="890867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78063" y="418125"/>
            <a:ext cx="4977831" cy="890867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7288" y="6709302"/>
            <a:ext cx="6427074" cy="207369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97288" y="4425337"/>
            <a:ext cx="6427074" cy="2283965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143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65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2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3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6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59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2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6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78063" y="2436232"/>
            <a:ext cx="3339558" cy="689056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843642" y="2436232"/>
            <a:ext cx="3339558" cy="689056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337139"/>
            <a:ext cx="3340871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26" indent="0">
              <a:buNone/>
              <a:defRPr sz="2200" b="1"/>
            </a:lvl2pPr>
            <a:lvl3pPr marL="1028651" indent="0">
              <a:buNone/>
              <a:defRPr sz="2000" b="1"/>
            </a:lvl3pPr>
            <a:lvl4pPr marL="1542977" indent="0">
              <a:buNone/>
              <a:defRPr sz="1800" b="1"/>
            </a:lvl4pPr>
            <a:lvl5pPr marL="2057303" indent="0">
              <a:buNone/>
              <a:defRPr sz="1800" b="1"/>
            </a:lvl5pPr>
            <a:lvl6pPr marL="2571628" indent="0">
              <a:buNone/>
              <a:defRPr sz="1800" b="1"/>
            </a:lvl6pPr>
            <a:lvl7pPr marL="3085954" indent="0">
              <a:buNone/>
              <a:defRPr sz="1800" b="1"/>
            </a:lvl7pPr>
            <a:lvl8pPr marL="3600280" indent="0">
              <a:buNone/>
              <a:defRPr sz="1800" b="1"/>
            </a:lvl8pPr>
            <a:lvl9pPr marL="4114605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063" y="3311147"/>
            <a:ext cx="3340871" cy="6015653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841017" y="2337139"/>
            <a:ext cx="3342183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26" indent="0">
              <a:buNone/>
              <a:defRPr sz="2200" b="1"/>
            </a:lvl2pPr>
            <a:lvl3pPr marL="1028651" indent="0">
              <a:buNone/>
              <a:defRPr sz="2000" b="1"/>
            </a:lvl3pPr>
            <a:lvl4pPr marL="1542977" indent="0">
              <a:buNone/>
              <a:defRPr sz="1800" b="1"/>
            </a:lvl4pPr>
            <a:lvl5pPr marL="2057303" indent="0">
              <a:buNone/>
              <a:defRPr sz="1800" b="1"/>
            </a:lvl5pPr>
            <a:lvl6pPr marL="2571628" indent="0">
              <a:buNone/>
              <a:defRPr sz="1800" b="1"/>
            </a:lvl6pPr>
            <a:lvl7pPr marL="3085954" indent="0">
              <a:buNone/>
              <a:defRPr sz="1800" b="1"/>
            </a:lvl7pPr>
            <a:lvl8pPr marL="3600280" indent="0">
              <a:buNone/>
              <a:defRPr sz="1800" b="1"/>
            </a:lvl8pPr>
            <a:lvl9pPr marL="4114605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841017" y="3311147"/>
            <a:ext cx="3342183" cy="6015653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3" y="415706"/>
            <a:ext cx="2487604" cy="176916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56244" y="415707"/>
            <a:ext cx="4226956" cy="891109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78063" y="2184875"/>
            <a:ext cx="2487604" cy="7141926"/>
          </a:xfrm>
        </p:spPr>
        <p:txBody>
          <a:bodyPr/>
          <a:lstStyle>
            <a:lvl1pPr marL="0" indent="0">
              <a:buNone/>
              <a:defRPr sz="1600"/>
            </a:lvl1pPr>
            <a:lvl2pPr marL="514326" indent="0">
              <a:buNone/>
              <a:defRPr sz="1400"/>
            </a:lvl2pPr>
            <a:lvl3pPr marL="1028651" indent="0">
              <a:buNone/>
              <a:defRPr sz="1100"/>
            </a:lvl3pPr>
            <a:lvl4pPr marL="1542977" indent="0">
              <a:buNone/>
              <a:defRPr sz="1000"/>
            </a:lvl4pPr>
            <a:lvl5pPr marL="2057303" indent="0">
              <a:buNone/>
              <a:defRPr sz="1000"/>
            </a:lvl5pPr>
            <a:lvl6pPr marL="2571628" indent="0">
              <a:buNone/>
              <a:defRPr sz="1000"/>
            </a:lvl6pPr>
            <a:lvl7pPr marL="3085954" indent="0">
              <a:buNone/>
              <a:defRPr sz="1000"/>
            </a:lvl7pPr>
            <a:lvl8pPr marL="3600280" indent="0">
              <a:buNone/>
              <a:defRPr sz="1000"/>
            </a:lvl8pPr>
            <a:lvl9pPr marL="4114605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2060" y="7308692"/>
            <a:ext cx="4536758" cy="86283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482060" y="932922"/>
            <a:ext cx="4536758" cy="6264593"/>
          </a:xfrm>
        </p:spPr>
        <p:txBody>
          <a:bodyPr/>
          <a:lstStyle>
            <a:lvl1pPr marL="0" indent="0">
              <a:buNone/>
              <a:defRPr sz="3600"/>
            </a:lvl1pPr>
            <a:lvl2pPr marL="514326" indent="0">
              <a:buNone/>
              <a:defRPr sz="3100"/>
            </a:lvl2pPr>
            <a:lvl3pPr marL="1028651" indent="0">
              <a:buNone/>
              <a:defRPr sz="2700"/>
            </a:lvl3pPr>
            <a:lvl4pPr marL="1542977" indent="0">
              <a:buNone/>
              <a:defRPr sz="2200"/>
            </a:lvl4pPr>
            <a:lvl5pPr marL="2057303" indent="0">
              <a:buNone/>
              <a:defRPr sz="2200"/>
            </a:lvl5pPr>
            <a:lvl6pPr marL="2571628" indent="0">
              <a:buNone/>
              <a:defRPr sz="2200"/>
            </a:lvl6pPr>
            <a:lvl7pPr marL="3085954" indent="0">
              <a:buNone/>
              <a:defRPr sz="2200"/>
            </a:lvl7pPr>
            <a:lvl8pPr marL="3600280" indent="0">
              <a:buNone/>
              <a:defRPr sz="2200"/>
            </a:lvl8pPr>
            <a:lvl9pPr marL="4114605" indent="0">
              <a:buNone/>
              <a:defRPr sz="22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82060" y="8171524"/>
            <a:ext cx="4536758" cy="1225365"/>
          </a:xfrm>
        </p:spPr>
        <p:txBody>
          <a:bodyPr/>
          <a:lstStyle>
            <a:lvl1pPr marL="0" indent="0">
              <a:buNone/>
              <a:defRPr sz="1600"/>
            </a:lvl1pPr>
            <a:lvl2pPr marL="514326" indent="0">
              <a:buNone/>
              <a:defRPr sz="1400"/>
            </a:lvl2pPr>
            <a:lvl3pPr marL="1028651" indent="0">
              <a:buNone/>
              <a:defRPr sz="1100"/>
            </a:lvl3pPr>
            <a:lvl4pPr marL="1542977" indent="0">
              <a:buNone/>
              <a:defRPr sz="1000"/>
            </a:lvl4pPr>
            <a:lvl5pPr marL="2057303" indent="0">
              <a:buNone/>
              <a:defRPr sz="1000"/>
            </a:lvl5pPr>
            <a:lvl6pPr marL="2571628" indent="0">
              <a:buNone/>
              <a:defRPr sz="1000"/>
            </a:lvl6pPr>
            <a:lvl7pPr marL="3085954" indent="0">
              <a:buNone/>
              <a:defRPr sz="1000"/>
            </a:lvl7pPr>
            <a:lvl8pPr marL="3600280" indent="0">
              <a:buNone/>
              <a:defRPr sz="1000"/>
            </a:lvl8pPr>
            <a:lvl9pPr marL="4114605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78063" y="418124"/>
            <a:ext cx="6805137" cy="1740165"/>
          </a:xfrm>
          <a:prstGeom prst="rect">
            <a:avLst/>
          </a:prstGeom>
        </p:spPr>
        <p:txBody>
          <a:bodyPr vert="horz" lIns="102865" tIns="51433" rIns="102865" bIns="51433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436232"/>
            <a:ext cx="6805137" cy="6890569"/>
          </a:xfrm>
          <a:prstGeom prst="rect">
            <a:avLst/>
          </a:prstGeom>
        </p:spPr>
        <p:txBody>
          <a:bodyPr vert="horz" lIns="102865" tIns="51433" rIns="102865" bIns="51433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78063" y="9677250"/>
            <a:ext cx="1764295" cy="555886"/>
          </a:xfrm>
          <a:prstGeom prst="rect">
            <a:avLst/>
          </a:prstGeom>
        </p:spPr>
        <p:txBody>
          <a:bodyPr vert="horz" lIns="102865" tIns="51433" rIns="102865" bIns="5143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56B5B-500A-43C9-985D-A92CCC5D3E21}" type="datetimeFigureOut">
              <a:rPr lang="zh-TW" altLang="en-US" smtClean="0"/>
              <a:pPr/>
              <a:t>2022/3/1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83432" y="9677250"/>
            <a:ext cx="2394400" cy="555886"/>
          </a:xfrm>
          <a:prstGeom prst="rect">
            <a:avLst/>
          </a:prstGeom>
        </p:spPr>
        <p:txBody>
          <a:bodyPr vert="horz" lIns="102865" tIns="51433" rIns="102865" bIns="5143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18905" y="9677250"/>
            <a:ext cx="1764295" cy="555886"/>
          </a:xfrm>
          <a:prstGeom prst="rect">
            <a:avLst/>
          </a:prstGeom>
        </p:spPr>
        <p:txBody>
          <a:bodyPr vert="horz" lIns="102865" tIns="51433" rIns="102865" bIns="5143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651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44" indent="-385744" algn="l" defTabSz="1028651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779" indent="-321454" algn="l" defTabSz="1028651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14" indent="-257163" algn="l" defTabSz="1028651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140" indent="-257163" algn="l" defTabSz="102865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466" indent="-257163" algn="l" defTabSz="102865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791" indent="-257163" algn="l" defTabSz="102865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117" indent="-257163" algn="l" defTabSz="102865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443" indent="-257163" algn="l" defTabSz="102865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769" indent="-257163" algn="l" defTabSz="102865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6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1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977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3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628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954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80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605" algn="l" defTabSz="102865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66306" y="2539474"/>
            <a:ext cx="3228649" cy="1455307"/>
          </a:xfrm>
          <a:prstGeom prst="rect">
            <a:avLst/>
          </a:prstGeom>
          <a:noFill/>
        </p:spPr>
        <p:txBody>
          <a:bodyPr wrap="none" lIns="23912" tIns="11956" rIns="23912" bIns="11956" rtlCol="0">
            <a:spAutoFit/>
          </a:bodyPr>
          <a:lstStyle/>
          <a:p>
            <a:pPr algn="ctr"/>
            <a:r>
              <a:rPr lang="zh-TW" altLang="en-US" sz="3100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國際創新發明競賽</a:t>
            </a:r>
            <a:endParaRPr lang="en-US" altLang="zh-TW" sz="31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100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圖示尺寸</a:t>
            </a:r>
            <a:endParaRPr lang="en-US" altLang="zh-TW" sz="31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3100" dirty="0">
                <a:solidFill>
                  <a:srgbClr val="FFC000"/>
                </a:solidFill>
                <a:latin typeface="Adobe Gothic Std B" pitchFamily="34" charset="-128"/>
                <a:ea typeface="Adobe Gothic Std B" pitchFamily="34" charset="-128"/>
              </a:rPr>
              <a:t>21×29cm</a:t>
            </a:r>
            <a:endParaRPr lang="zh-TW" altLang="en-US" sz="3100" dirty="0">
              <a:solidFill>
                <a:srgbClr val="FFC000"/>
              </a:solidFill>
              <a:latin typeface="Adobe Gothic Std B" pitchFamily="34" charset="-128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22971" y="4370875"/>
            <a:ext cx="4353630" cy="824365"/>
          </a:xfrm>
          <a:prstGeom prst="rect">
            <a:avLst/>
          </a:prstGeom>
          <a:noFill/>
        </p:spPr>
        <p:txBody>
          <a:bodyPr wrap="square" lIns="23912" tIns="11956" rIns="23912" bIns="11956" rtlCol="0">
            <a:spAutoFit/>
          </a:bodyPr>
          <a:lstStyle/>
          <a:p>
            <a:pPr algn="ctr"/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英文</a:t>
            </a:r>
            <a:r>
              <a:rPr lang="zh-TW" alt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或中英文並列</a:t>
            </a:r>
            <a:endParaRPr lang="en-US" altLang="zh-TW" sz="26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直接於本頁面設計編輯</a:t>
            </a:r>
          </a:p>
        </p:txBody>
      </p:sp>
      <p:grpSp>
        <p:nvGrpSpPr>
          <p:cNvPr id="5" name="群組 22"/>
          <p:cNvGrpSpPr>
            <a:grpSpLocks/>
          </p:cNvGrpSpPr>
          <p:nvPr/>
        </p:nvGrpSpPr>
        <p:grpSpPr bwMode="auto">
          <a:xfrm>
            <a:off x="0" y="-37046"/>
            <a:ext cx="7561263" cy="440042"/>
            <a:chOff x="0" y="-2087957"/>
            <a:chExt cx="30153466" cy="1959598"/>
          </a:xfrm>
          <a:solidFill>
            <a:schemeClr val="bg1">
              <a:lumMod val="85000"/>
            </a:schemeClr>
          </a:solidFill>
        </p:grpSpPr>
        <p:sp>
          <p:nvSpPr>
            <p:cNvPr id="6" name="矩形 5"/>
            <p:cNvSpPr/>
            <p:nvPr/>
          </p:nvSpPr>
          <p:spPr bwMode="auto">
            <a:xfrm>
              <a:off x="0" y="-2087957"/>
              <a:ext cx="30153466" cy="1805414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>
                <a:defRPr/>
              </a:pPr>
              <a:endParaRPr lang="zh-TW" altLang="en-US" sz="500" dirty="0"/>
            </a:p>
          </p:txBody>
        </p:sp>
        <p:sp>
          <p:nvSpPr>
            <p:cNvPr id="7" name="文字方塊 20"/>
            <p:cNvSpPr txBox="1">
              <a:spLocks noChangeArrowheads="1"/>
            </p:cNvSpPr>
            <p:nvPr/>
          </p:nvSpPr>
          <p:spPr bwMode="auto">
            <a:xfrm>
              <a:off x="1411557" y="-1841601"/>
              <a:ext cx="13897545" cy="171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1900" b="1" dirty="0"/>
                <a:t>2022IIIC</a:t>
              </a:r>
              <a:r>
                <a:rPr lang="zh-TW" altLang="en-US" sz="1900" b="1" dirty="0"/>
                <a:t>國際創新發明競賽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ASUS</dc:creator>
  <cp:lastModifiedBy>段存真</cp:lastModifiedBy>
  <cp:revision>33</cp:revision>
  <dcterms:created xsi:type="dcterms:W3CDTF">2013-10-31T01:37:17Z</dcterms:created>
  <dcterms:modified xsi:type="dcterms:W3CDTF">2022-03-01T02:14:17Z</dcterms:modified>
</cp:coreProperties>
</file>